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97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3F0B-4D24-4401-B800-47E755DBBF78}" type="datetimeFigureOut">
              <a:rPr lang="en-US" smtClean="0"/>
              <a:t>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859B0-BB99-4DAF-B6E2-3D1C60294C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3F0B-4D24-4401-B800-47E755DBBF78}" type="datetimeFigureOut">
              <a:rPr lang="en-US" smtClean="0"/>
              <a:t>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859B0-BB99-4DAF-B6E2-3D1C60294C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3F0B-4D24-4401-B800-47E755DBBF78}" type="datetimeFigureOut">
              <a:rPr lang="en-US" smtClean="0"/>
              <a:t>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859B0-BB99-4DAF-B6E2-3D1C60294C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3F0B-4D24-4401-B800-47E755DBBF78}" type="datetimeFigureOut">
              <a:rPr lang="en-US" smtClean="0"/>
              <a:t>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859B0-BB99-4DAF-B6E2-3D1C60294C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3F0B-4D24-4401-B800-47E755DBBF78}" type="datetimeFigureOut">
              <a:rPr lang="en-US" smtClean="0"/>
              <a:t>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859B0-BB99-4DAF-B6E2-3D1C60294C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3F0B-4D24-4401-B800-47E755DBBF78}" type="datetimeFigureOut">
              <a:rPr lang="en-US" smtClean="0"/>
              <a:t>1/5/2016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859B0-BB99-4DAF-B6E2-3D1C60294C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3F0B-4D24-4401-B800-47E755DBBF78}" type="datetimeFigureOut">
              <a:rPr lang="en-US" smtClean="0"/>
              <a:t>1/5/2016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859B0-BB99-4DAF-B6E2-3D1C60294C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3F0B-4D24-4401-B800-47E755DBBF78}" type="datetimeFigureOut">
              <a:rPr lang="en-US" smtClean="0"/>
              <a:t>1/5/2016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859B0-BB99-4DAF-B6E2-3D1C60294C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3F0B-4D24-4401-B800-47E755DBBF78}" type="datetimeFigureOut">
              <a:rPr lang="en-US" smtClean="0"/>
              <a:t>1/5/2016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859B0-BB99-4DAF-B6E2-3D1C60294C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3F0B-4D24-4401-B800-47E755DBBF78}" type="datetimeFigureOut">
              <a:rPr lang="en-US" smtClean="0"/>
              <a:t>1/5/2016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859B0-BB99-4DAF-B6E2-3D1C60294C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3F0B-4D24-4401-B800-47E755DBBF78}" type="datetimeFigureOut">
              <a:rPr lang="en-US" smtClean="0"/>
              <a:t>1/5/2016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859B0-BB99-4DAF-B6E2-3D1C60294C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213F0B-4D24-4401-B800-47E755DBBF78}" type="datetimeFigureOut">
              <a:rPr lang="en-US" smtClean="0"/>
              <a:t>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859B0-BB99-4DAF-B6E2-3D1C60294C9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Lucerne Publishing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About Us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Recent Titles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Expert Discovery 2.5 </a:t>
            </a:r>
            <a:r>
              <a:rPr lang="en-US" dirty="0" smtClean="0"/>
              <a:t>documentation set, Smith Software</a:t>
            </a:r>
          </a:p>
          <a:p>
            <a:r>
              <a:rPr lang="en-US" i="1" dirty="0" smtClean="0"/>
              <a:t>Employee Handbook</a:t>
            </a:r>
            <a:r>
              <a:rPr lang="en-US" dirty="0" smtClean="0"/>
              <a:t>, Venture Capital Corp.</a:t>
            </a:r>
          </a:p>
          <a:p>
            <a:r>
              <a:rPr lang="en-US" i="1" dirty="0" smtClean="0"/>
              <a:t>Millwright Procedures</a:t>
            </a:r>
            <a:r>
              <a:rPr lang="en-US" dirty="0" smtClean="0"/>
              <a:t>, Hold-It Manufacturing</a:t>
            </a:r>
          </a:p>
          <a:p>
            <a:r>
              <a:rPr lang="en-US" i="1" dirty="0" smtClean="0"/>
              <a:t>Sales Force Training Manuals</a:t>
            </a:r>
            <a:r>
              <a:rPr lang="en-US" dirty="0" smtClean="0"/>
              <a:t>, Soft Corp.</a:t>
            </a:r>
          </a:p>
          <a:p>
            <a:r>
              <a:rPr lang="en-US" i="1" dirty="0" smtClean="0"/>
              <a:t>Pile Driving Rig Set-Up and Take-Down</a:t>
            </a:r>
            <a:r>
              <a:rPr lang="en-US" dirty="0" smtClean="0"/>
              <a:t>, Pounder Pile Driving, Inc.</a:t>
            </a:r>
          </a:p>
          <a:p>
            <a:r>
              <a:rPr lang="en-US" i="1" dirty="0" smtClean="0"/>
              <a:t>Concrete Mixing Guide</a:t>
            </a:r>
            <a:r>
              <a:rPr lang="en-US" dirty="0" smtClean="0"/>
              <a:t>, Mel’s </a:t>
            </a:r>
            <a:r>
              <a:rPr lang="en-US" dirty="0" err="1" smtClean="0"/>
              <a:t>Redi</a:t>
            </a:r>
            <a:r>
              <a:rPr lang="en-US" dirty="0" smtClean="0"/>
              <a:t>-Mix, Inc.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9248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Lucerne Publishing</a:t>
            </a:r>
          </a:p>
          <a:p>
            <a:pPr>
              <a:buNone/>
            </a:pPr>
            <a:r>
              <a:rPr lang="en-US" dirty="0" smtClean="0"/>
              <a:t>123 Main Street</a:t>
            </a:r>
          </a:p>
          <a:p>
            <a:pPr>
              <a:buNone/>
            </a:pPr>
            <a:r>
              <a:rPr lang="en-US" dirty="0" smtClean="0"/>
              <a:t>Suite D</a:t>
            </a:r>
          </a:p>
          <a:p>
            <a:pPr>
              <a:buNone/>
            </a:pPr>
            <a:r>
              <a:rPr lang="en-US" dirty="0" smtClean="0"/>
              <a:t>London, KY 45678</a:t>
            </a:r>
          </a:p>
          <a:p>
            <a:pPr>
              <a:buNone/>
            </a:pPr>
            <a:r>
              <a:rPr lang="en-US" dirty="0" smtClean="0"/>
              <a:t>606-555-0101 (voice)</a:t>
            </a:r>
          </a:p>
          <a:p>
            <a:pPr>
              <a:buNone/>
            </a:pPr>
            <a:r>
              <a:rPr lang="en-US" dirty="0" smtClean="0"/>
              <a:t>606-555-0202 (fax)</a:t>
            </a:r>
          </a:p>
          <a:p>
            <a:pPr>
              <a:buNone/>
            </a:pPr>
            <a:r>
              <a:rPr lang="en-US" dirty="0" smtClean="0"/>
              <a:t>www.lucernepublishing.com</a:t>
            </a:r>
          </a:p>
          <a:p>
            <a:pPr>
              <a:buNone/>
            </a:pPr>
            <a:r>
              <a:rPr lang="en-US" dirty="0" smtClean="0"/>
              <a:t>sales@lucernepublishing.com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79</Words>
  <Application>Microsoft Office PowerPoint</Application>
  <PresentationFormat>On-screen Show (4:3)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Lucerne Publishing</vt:lpstr>
      <vt:lpstr>Recent Titles</vt:lpstr>
      <vt:lpstr>Contact Us</vt:lpstr>
    </vt:vector>
  </TitlesOfParts>
  <Company>docugistics inc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Lucerne Publishing</dc:title>
  <dc:creator>Tim Huddleston</dc:creator>
  <cp:lastModifiedBy>Mary Lemons</cp:lastModifiedBy>
  <cp:revision>4</cp:revision>
  <dcterms:created xsi:type="dcterms:W3CDTF">2006-10-10T14:35:50Z</dcterms:created>
  <dcterms:modified xsi:type="dcterms:W3CDTF">2016-01-05T18:31:00Z</dcterms:modified>
</cp:coreProperties>
</file>